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6"/>
  </p:normalViewPr>
  <p:slideViewPr>
    <p:cSldViewPr snapToGrid="0" snapToObjects="1">
      <p:cViewPr varScale="1">
        <p:scale>
          <a:sx n="105" d="100"/>
          <a:sy n="105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665A4-A40F-CB41-8ECB-4AD3FE6F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CE-NASW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78DC9-D073-CD4E-B969-315904E07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Rachel Locklear</a:t>
            </a:r>
          </a:p>
        </p:txBody>
      </p:sp>
    </p:spTree>
    <p:extLst>
      <p:ext uri="{BB962C8B-B14F-4D97-AF65-F5344CB8AC3E}">
        <p14:creationId xmlns:p14="http://schemas.microsoft.com/office/powerpoint/2010/main" val="85563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8289-F9BA-A947-8FDF-693C2493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Certificate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0E74BD-9CC7-5741-B73E-6ACD0A077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499" y="1475232"/>
            <a:ext cx="9404723" cy="4773168"/>
          </a:xfrm>
        </p:spPr>
      </p:pic>
    </p:spTree>
    <p:extLst>
      <p:ext uri="{BB962C8B-B14F-4D97-AF65-F5344CB8AC3E}">
        <p14:creationId xmlns:p14="http://schemas.microsoft.com/office/powerpoint/2010/main" val="159756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29BE-EC3F-D843-9FDD-A4637B90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Card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4254A-5E5F-754A-8648-010EAB4C7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188" y="2753519"/>
            <a:ext cx="8661400" cy="2794000"/>
          </a:xfrm>
        </p:spPr>
      </p:pic>
    </p:spTree>
    <p:extLst>
      <p:ext uri="{BB962C8B-B14F-4D97-AF65-F5344CB8AC3E}">
        <p14:creationId xmlns:p14="http://schemas.microsoft.com/office/powerpoint/2010/main" val="312147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A823-D5DD-1744-9DA5-7A4A9E8537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Benefits from Joining NASW…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CB57A-9630-6649-A870-04C19B139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0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90C2-ACDE-214C-836E-B1F20F75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D761B-E5AF-284F-9952-952C6E5FC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Serves as a connection support system for fellow colleagues.</a:t>
            </a:r>
          </a:p>
        </p:txBody>
      </p:sp>
    </p:spTree>
    <p:extLst>
      <p:ext uri="{BB962C8B-B14F-4D97-AF65-F5344CB8AC3E}">
        <p14:creationId xmlns:p14="http://schemas.microsoft.com/office/powerpoint/2010/main" val="127317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576C-1995-5943-8A87-CEB5E252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2502-5621-0640-B73D-68B2A0CD5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Joining NASW also acts as a support to enlarge the voice of</a:t>
            </a:r>
          </a:p>
          <a:p>
            <a:pPr lvl="1"/>
            <a:r>
              <a:rPr lang="en-US" sz="2800" dirty="0"/>
              <a:t>Influence leaders</a:t>
            </a:r>
          </a:p>
          <a:p>
            <a:pPr lvl="1"/>
            <a:r>
              <a:rPr lang="en-US" sz="2800" dirty="0"/>
              <a:t>Guide policy makers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1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2C1D0-3FC5-3849-BE3F-DC5885CCC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85217"/>
            <a:ext cx="9223312" cy="2340864"/>
          </a:xfrm>
        </p:spPr>
        <p:txBody>
          <a:bodyPr>
            <a:normAutofit/>
          </a:bodyPr>
          <a:lstStyle/>
          <a:p>
            <a:r>
              <a:rPr lang="en-US" sz="4300" dirty="0"/>
              <a:t>Acts as a practice guide to protect social work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9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37B8-8542-F34E-8CC5-AA621430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26011-B5DB-0640-90A1-9EA12A25F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extensive training</a:t>
            </a:r>
          </a:p>
          <a:p>
            <a:r>
              <a:rPr lang="en-US" dirty="0"/>
              <a:t>Ethic and Legal consultation</a:t>
            </a:r>
          </a:p>
          <a:p>
            <a:r>
              <a:rPr lang="en-US" dirty="0"/>
              <a:t>Legal protection</a:t>
            </a:r>
          </a:p>
          <a:p>
            <a:r>
              <a:rPr lang="en-US" dirty="0"/>
              <a:t>Provides resources to help further career</a:t>
            </a:r>
          </a:p>
          <a:p>
            <a:r>
              <a:rPr lang="en-US" dirty="0"/>
              <a:t>Advocates for </a:t>
            </a:r>
            <a:r>
              <a:rPr lang="en-US"/>
              <a:t>Social Workers</a:t>
            </a:r>
          </a:p>
        </p:txBody>
      </p:sp>
    </p:spTree>
    <p:extLst>
      <p:ext uri="{BB962C8B-B14F-4D97-AF65-F5344CB8AC3E}">
        <p14:creationId xmlns:p14="http://schemas.microsoft.com/office/powerpoint/2010/main" val="1496713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</TotalTime>
  <Words>71</Words>
  <Application>Microsoft Macintosh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CE-NASW</vt:lpstr>
      <vt:lpstr>Membership Certificate</vt:lpstr>
      <vt:lpstr>Membership Card </vt:lpstr>
      <vt:lpstr>Benefits from Joining NASW…</vt:lpstr>
      <vt:lpstr>NASW</vt:lpstr>
      <vt:lpstr>PowerPoint Presentation</vt:lpstr>
      <vt:lpstr>PowerPoint Presentation</vt:lpstr>
      <vt:lpstr>More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CE-NASW</dc:title>
  <dc:creator>rachellocklear2@gmail.com</dc:creator>
  <cp:lastModifiedBy>rachellocklear2@gmail.com</cp:lastModifiedBy>
  <cp:revision>1</cp:revision>
  <dcterms:created xsi:type="dcterms:W3CDTF">2024-11-01T14:32:13Z</dcterms:created>
  <dcterms:modified xsi:type="dcterms:W3CDTF">2024-11-01T14:55:35Z</dcterms:modified>
</cp:coreProperties>
</file>