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eezy.com/free-vector/cartoon-shoes" TargetMode="External"/><Relationship Id="rId13" Type="http://schemas.microsoft.com/office/2007/relationships/hdphoto" Target="../media/hdphoto3.wdp"/><Relationship Id="rId3" Type="http://schemas.openxmlformats.org/officeDocument/2006/relationships/hyperlink" Target="https://www.releaseinc.org/how-to-help/care-closet/" TargetMode="Externa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clipartcraft.com/explore/blanket-clipart-folded/" TargetMode="External"/><Relationship Id="rId5" Type="http://schemas.openxmlformats.org/officeDocument/2006/relationships/hyperlink" Target="https://www.istockphoto.com/illustrations/folded-clothes" TargetMode="External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openxmlformats.org/officeDocument/2006/relationships/hyperlink" Target="https://www.vecteezy.com/vector-art/475036-set-of-canned-foo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ables.com/articles/how-to-install-a-sliding-closet-doo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verty-poor-black-african-luanda-509601/" TargetMode="External"/><Relationship Id="rId7" Type="http://schemas.openxmlformats.org/officeDocument/2006/relationships/hyperlink" Target="https://pxhere.com/ru/photo/116853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pixabay.com/en/children-poor-mud-village-kids-60654/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XO8oDYJ_2MHImAIyyx0_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btw.com/news/indian-education-resource-center-in-robeson-county-receives-grant-to-help-with-damage-caused-by-hurricanes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tw.com/news/indian-education-resource-center-in-robeson-county-receives-grant-to-help-with-damage-caused-by-hurrican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4190" y="663101"/>
            <a:ext cx="9755187" cy="2116447"/>
          </a:xfrm>
        </p:spPr>
        <p:txBody>
          <a:bodyPr/>
          <a:lstStyle/>
          <a:p>
            <a:r>
              <a:rPr lang="en-US" dirty="0"/>
              <a:t>Agency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74472" y="2764922"/>
            <a:ext cx="9554621" cy="13281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b="1" i="1" u="sng" dirty="0"/>
              <a:t>care closet</a:t>
            </a:r>
          </a:p>
          <a:p>
            <a:r>
              <a:rPr lang="en-US" sz="4000" dirty="0" err="1"/>
              <a:t>Psrc</a:t>
            </a:r>
            <a:r>
              <a:rPr lang="en-US" sz="4000" dirty="0"/>
              <a:t> - Indian education resource center</a:t>
            </a:r>
          </a:p>
        </p:txBody>
      </p:sp>
      <p:sp>
        <p:nvSpPr>
          <p:cNvPr id="4" name="TextBox 3"/>
          <p:cNvSpPr txBox="1"/>
          <p:nvPr/>
        </p:nvSpPr>
        <p:spPr>
          <a:xfrm rot="21379892">
            <a:off x="5592597" y="4571980"/>
            <a:ext cx="511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Rachel Locklear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6ECB8-0D0F-8549-9778-814E127B3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309" y="648383"/>
            <a:ext cx="1975691" cy="1800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389C7-B26A-4F4F-8EF7-B2DB1F3FC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171267">
            <a:off x="2468018" y="396745"/>
            <a:ext cx="1142562" cy="1142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3B21A5-0F91-AE42-9A5E-3301EED86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353484">
            <a:off x="2317914" y="1461235"/>
            <a:ext cx="1426274" cy="9983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A5D10B-8A5A-6D49-854F-B67ECFECB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5" b="89947" l="7717" r="92500">
                        <a14:foregroundMark x1="4891" y1="60498" x2="4891" y2="52936"/>
                        <a14:foregroundMark x1="4891" y1="52936" x2="7826" y2="46263"/>
                        <a14:foregroundMark x1="7826" y1="46263" x2="8804" y2="45996"/>
                        <a14:foregroundMark x1="92500" y1="56317" x2="92174" y2="46174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406774" y="2027756"/>
            <a:ext cx="1277682" cy="1560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F6BDD1-8CC5-9A46-8D72-A68C7D7B5A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5" b="90612" l="2148" r="93795">
                        <a14:foregroundMark x1="2148" y1="15306" x2="30310" y2="11224"/>
                        <a14:foregroundMark x1="30310" y1="11224" x2="67064" y2="15306"/>
                        <a14:foregroundMark x1="67064" y1="15306" x2="70286" y2="13878"/>
                        <a14:foregroundMark x1="68616" y1="6939" x2="6563" y2="8367"/>
                        <a14:foregroundMark x1="6563" y1="8367" x2="4535" y2="9796"/>
                        <a14:foregroundMark x1="89737" y1="75306" x2="91408" y2="40408"/>
                        <a14:foregroundMark x1="90573" y1="73878" x2="93795" y2="41837"/>
                        <a14:foregroundMark x1="28878" y1="89184" x2="50835" y2="86327"/>
                        <a14:foregroundMark x1="31384" y1="61224" x2="51551" y2="64082"/>
                        <a14:foregroundMark x1="14320" y1="26531" x2="39379" y2="18980"/>
                        <a14:foregroundMark x1="39379" y1="18980" x2="59666" y2="26531"/>
                        <a14:foregroundMark x1="9427" y1="90612" x2="9427" y2="62653"/>
                        <a14:foregroundMark x1="11814" y1="83673" x2="11098" y2="65510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63017" y="2560061"/>
            <a:ext cx="1943757" cy="11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care closet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room in the </a:t>
            </a:r>
            <a:r>
              <a:rPr lang="en-US" sz="3200" dirty="0" err="1"/>
              <a:t>indian</a:t>
            </a:r>
            <a:r>
              <a:rPr lang="en-US" sz="3200" dirty="0"/>
              <a:t> education resource center filled with many necessities for student needs, such as; clothing, coats, shoes, socks, underwear, school supplies, non-perishable items,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EAD99-68C3-9D4C-B3C6-6AE11593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92742" l="9965" r="89977">
                        <a14:foregroundMark x1="24885" y1="26325" x2="43664" y2="19758"/>
                        <a14:foregroundMark x1="43664" y1="19758" x2="58986" y2="26959"/>
                        <a14:foregroundMark x1="58986" y1="26959" x2="68376" y2="44182"/>
                        <a14:foregroundMark x1="68376" y1="44182" x2="43779" y2="57316"/>
                        <a14:foregroundMark x1="43779" y1="57316" x2="37730" y2="76959"/>
                        <a14:foregroundMark x1="37730" y1="76959" x2="61463" y2="74078"/>
                        <a14:foregroundMark x1="61463" y1="74078" x2="75173" y2="77477"/>
                        <a14:foregroundMark x1="21083" y1="93260" x2="41071" y2="93894"/>
                        <a14:foregroundMark x1="41071" y1="93894" x2="59735" y2="92339"/>
                        <a14:foregroundMark x1="59735" y1="92339" x2="75749" y2="92742"/>
                        <a14:foregroundMark x1="75749" y1="92742" x2="84735" y2="89977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94027" y="60389"/>
            <a:ext cx="3894083" cy="257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9CFC5-ECB1-5F41-B548-F6B913895989}"/>
              </a:ext>
            </a:extLst>
          </p:cNvPr>
          <p:cNvSpPr txBox="1"/>
          <p:nvPr/>
        </p:nvSpPr>
        <p:spPr>
          <a:xfrm>
            <a:off x="8592207" y="685800"/>
            <a:ext cx="165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CARE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CLOSET</a:t>
            </a:r>
          </a:p>
        </p:txBody>
      </p:sp>
    </p:spTree>
    <p:extLst>
      <p:ext uri="{BB962C8B-B14F-4D97-AF65-F5344CB8AC3E}">
        <p14:creationId xmlns:p14="http://schemas.microsoft.com/office/powerpoint/2010/main" val="286688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Robeson county has one of the highest poverty rates in the state</a:t>
            </a:r>
          </a:p>
          <a:p>
            <a:r>
              <a:rPr lang="en-US" sz="2400" dirty="0"/>
              <a:t>Many students come to school on cold days without coats, socks, or warm and clean clothing</a:t>
            </a:r>
          </a:p>
          <a:p>
            <a:pPr lvl="1"/>
            <a:r>
              <a:rPr lang="en-US" sz="2400" dirty="0"/>
              <a:t>Student’s shoes may be too small/too big</a:t>
            </a:r>
          </a:p>
          <a:p>
            <a:pPr lvl="1"/>
            <a:r>
              <a:rPr lang="en-US" sz="2400" dirty="0"/>
              <a:t>Family may be in need of items in the care closet</a:t>
            </a:r>
          </a:p>
          <a:p>
            <a:pPr lvl="1"/>
            <a:r>
              <a:rPr lang="en-US" sz="2400" dirty="0"/>
              <a:t>Youth development specialists and school social workers know the specific needs of students and can identify students in need.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0AF7-C5EA-374B-8D3E-8A63472C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4841" y="124579"/>
            <a:ext cx="2569779" cy="1713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AA48E-91A5-9049-9D9B-A1673F0E4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77550" y="350210"/>
            <a:ext cx="1928649" cy="1713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C5C4E-EC4B-A840-8C43-EFCA5A0CB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36527" y="238083"/>
            <a:ext cx="2569779" cy="17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7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218" y="1574158"/>
            <a:ext cx="11192719" cy="3800428"/>
          </a:xfrm>
        </p:spPr>
        <p:txBody>
          <a:bodyPr>
            <a:noAutofit/>
          </a:bodyPr>
          <a:lstStyle/>
          <a:p>
            <a:r>
              <a:rPr lang="en-US" sz="2400" dirty="0"/>
              <a:t>Youth development specialists and school social workers will collaborate to identify students in need</a:t>
            </a:r>
          </a:p>
          <a:p>
            <a:pPr lvl="1"/>
            <a:r>
              <a:rPr lang="en-US" sz="2400" dirty="0"/>
              <a:t>A student may come to school needing a coat or a pair of socks</a:t>
            </a:r>
          </a:p>
          <a:p>
            <a:pPr marL="457200" lvl="1" indent="0">
              <a:buNone/>
            </a:pPr>
            <a:endParaRPr lang="en-US" sz="2400" dirty="0"/>
          </a:p>
          <a:p>
            <a:pPr marL="228600" lvl="1"/>
            <a:r>
              <a:rPr lang="en-US" sz="2400" dirty="0"/>
              <a:t>Any/all School students in need will be able to benefit from the care closet</a:t>
            </a:r>
          </a:p>
          <a:p>
            <a:pPr marL="228600" lvl="1"/>
            <a:endParaRPr lang="en-US" sz="2400" dirty="0"/>
          </a:p>
          <a:p>
            <a:pPr marL="228600" lvl="1"/>
            <a:r>
              <a:rPr lang="en-US" sz="2400" dirty="0"/>
              <a:t>Also, anyone in the community will be able to donate/contribute to the care closet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90873-904C-1343-A4ED-F263BDA71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6969" y="331449"/>
            <a:ext cx="1151965" cy="115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BC96F-9ED5-E641-AAF4-03D95E938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97972" y="177290"/>
            <a:ext cx="2596055" cy="14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care closet will be located in a storage room at the </a:t>
            </a:r>
            <a:r>
              <a:rPr lang="en-US" sz="4000" dirty="0" err="1"/>
              <a:t>indian</a:t>
            </a:r>
            <a:r>
              <a:rPr lang="en-US" sz="4000" dirty="0"/>
              <a:t> education resource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517C4-7665-D440-8559-AC3347C3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7309" y="411852"/>
            <a:ext cx="3810001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Youth development specialists and school social workers will collaborate to identify students in need</a:t>
            </a:r>
          </a:p>
          <a:p>
            <a:r>
              <a:rPr lang="en-US" sz="2800" dirty="0"/>
              <a:t>Any time a student has a dire/emergent need, the staff is able to come to the care closet to pick up any items needed.</a:t>
            </a:r>
          </a:p>
          <a:p>
            <a:r>
              <a:rPr lang="en-US" sz="2800" dirty="0"/>
              <a:t>A lot will be kept to document the needs met for each community</a:t>
            </a:r>
          </a:p>
        </p:txBody>
      </p:sp>
    </p:spTree>
    <p:extLst>
      <p:ext uri="{BB962C8B-B14F-4D97-AF65-F5344CB8AC3E}">
        <p14:creationId xmlns:p14="http://schemas.microsoft.com/office/powerpoint/2010/main" val="373356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Anyone in the community is able to donate to the care closet</a:t>
            </a:r>
          </a:p>
          <a:p>
            <a:r>
              <a:rPr lang="en-US" sz="3200" dirty="0"/>
              <a:t>If a student has a need and we do not have it in the care closet, we will reach out to local resources to supply the need.</a:t>
            </a:r>
          </a:p>
        </p:txBody>
      </p:sp>
    </p:spTree>
    <p:extLst>
      <p:ext uri="{BB962C8B-B14F-4D97-AF65-F5344CB8AC3E}">
        <p14:creationId xmlns:p14="http://schemas.microsoft.com/office/powerpoint/2010/main" val="110823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57</TotalTime>
  <Words>308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Agency project</vt:lpstr>
      <vt:lpstr>What is the care closet</vt:lpstr>
      <vt:lpstr>why?</vt:lpstr>
      <vt:lpstr>Who?</vt:lpstr>
      <vt:lpstr>Where?</vt:lpstr>
      <vt:lpstr>How?</vt:lpstr>
      <vt:lpstr>donations</vt:lpstr>
    </vt:vector>
  </TitlesOfParts>
  <Company>Public Schools of Robeson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project</dc:title>
  <dc:creator>Rachel Locklear</dc:creator>
  <cp:lastModifiedBy>rachellocklear2@gmail.com</cp:lastModifiedBy>
  <cp:revision>6</cp:revision>
  <dcterms:created xsi:type="dcterms:W3CDTF">2024-11-14T20:39:50Z</dcterms:created>
  <dcterms:modified xsi:type="dcterms:W3CDTF">2024-11-15T01:33:16Z</dcterms:modified>
</cp:coreProperties>
</file>